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t>04/10/2010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DESIGN CYCLE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Technology Class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Evaluate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evaluate </a:t>
            </a:r>
            <a:r>
              <a:rPr lang="en-CA" b="1" dirty="0" smtClean="0"/>
              <a:t>your </a:t>
            </a:r>
            <a:r>
              <a:rPr lang="en-CA" b="1" dirty="0" smtClean="0"/>
              <a:t>use </a:t>
            </a:r>
            <a:r>
              <a:rPr lang="en-CA" b="1" dirty="0" smtClean="0"/>
              <a:t>of </a:t>
            </a:r>
            <a:r>
              <a:rPr lang="en-CA" b="1" dirty="0" smtClean="0"/>
              <a:t>the design </a:t>
            </a:r>
            <a:r>
              <a:rPr lang="en-CA" b="1" dirty="0" smtClean="0"/>
              <a:t>cycle</a:t>
            </a:r>
          </a:p>
          <a:p>
            <a:endParaRPr lang="en-CA" b="1" dirty="0" smtClean="0"/>
          </a:p>
          <a:p>
            <a:pPr lvl="1"/>
            <a:r>
              <a:rPr lang="en-CA" dirty="0" smtClean="0"/>
              <a:t>evaluate </a:t>
            </a:r>
            <a:r>
              <a:rPr lang="en-CA" dirty="0" smtClean="0"/>
              <a:t>your </a:t>
            </a:r>
            <a:r>
              <a:rPr lang="en-CA" dirty="0" smtClean="0"/>
              <a:t>performance at each stage of the design cycle</a:t>
            </a:r>
          </a:p>
          <a:p>
            <a:pPr lvl="1"/>
            <a:r>
              <a:rPr lang="en-CA" dirty="0" smtClean="0"/>
              <a:t>suggest </a:t>
            </a:r>
            <a:r>
              <a:rPr lang="en-CA" dirty="0" smtClean="0"/>
              <a:t>ways in which </a:t>
            </a:r>
            <a:r>
              <a:rPr lang="en-CA" dirty="0" smtClean="0"/>
              <a:t>your </a:t>
            </a:r>
            <a:r>
              <a:rPr lang="en-CA" dirty="0" smtClean="0"/>
              <a:t>performance could be improved</a:t>
            </a:r>
            <a:r>
              <a:rPr lang="en-CA" dirty="0" smtClean="0"/>
              <a:t>.</a:t>
            </a:r>
            <a:r>
              <a:rPr lang="en-US" b="1" dirty="0" smtClean="0"/>
              <a:t> 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Answer the following questions:</a:t>
            </a:r>
            <a:endParaRPr lang="en-CA" sz="3600" dirty="0" smtClean="0"/>
          </a:p>
          <a:p>
            <a:pPr lvl="1"/>
            <a:r>
              <a:rPr lang="en-US" sz="2400" dirty="0" smtClean="0"/>
              <a:t>What is the design cycle?</a:t>
            </a:r>
            <a:endParaRPr lang="en-CA" sz="3200" dirty="0" smtClean="0"/>
          </a:p>
          <a:p>
            <a:pPr lvl="1"/>
            <a:r>
              <a:rPr lang="en-US" sz="2400" dirty="0" smtClean="0"/>
              <a:t>What are the 4 major stages of the design cycle?</a:t>
            </a:r>
            <a:endParaRPr lang="en-CA" sz="3200" dirty="0" smtClean="0"/>
          </a:p>
          <a:p>
            <a:pPr lvl="1"/>
            <a:r>
              <a:rPr lang="en-US" sz="2400" dirty="0" smtClean="0"/>
              <a:t>Why is the design cycle so important in our technology class?</a:t>
            </a:r>
            <a:endParaRPr lang="en-CA" sz="3200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7239000" cy="6267096"/>
          </a:xfrm>
        </p:spPr>
        <p:txBody>
          <a:bodyPr/>
          <a:lstStyle/>
          <a:p>
            <a:r>
              <a:rPr lang="en-US" sz="2800" dirty="0" smtClean="0"/>
              <a:t>Complete in the blank </a:t>
            </a:r>
            <a:r>
              <a:rPr lang="en-US" sz="2800" dirty="0" smtClean="0"/>
              <a:t>spaces:</a:t>
            </a:r>
          </a:p>
          <a:p>
            <a:endParaRPr lang="en-CA" dirty="0"/>
          </a:p>
        </p:txBody>
      </p:sp>
      <p:pic>
        <p:nvPicPr>
          <p:cNvPr id="5" name="Picture 4" descr="design_cycleMYP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6778274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the design cycle?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a </a:t>
            </a:r>
            <a:r>
              <a:rPr lang="en-CA" dirty="0" smtClean="0"/>
              <a:t>model/tool to </a:t>
            </a:r>
            <a:r>
              <a:rPr lang="en-CA" dirty="0" smtClean="0"/>
              <a:t>help students to create and evaluate </a:t>
            </a:r>
            <a:r>
              <a:rPr lang="en-CA" dirty="0" smtClean="0"/>
              <a:t>products/solutions </a:t>
            </a:r>
            <a:r>
              <a:rPr lang="en-CA" dirty="0" smtClean="0"/>
              <a:t>in response to challenges. 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 smtClean="0"/>
              <a:t>MYP technology design cycle consists of four major </a:t>
            </a:r>
            <a:r>
              <a:rPr lang="en-CA" dirty="0" smtClean="0"/>
              <a:t>stages:</a:t>
            </a:r>
          </a:p>
          <a:p>
            <a:pPr lvl="1"/>
            <a:r>
              <a:rPr lang="en-CA" dirty="0" smtClean="0"/>
              <a:t>Investigate</a:t>
            </a:r>
          </a:p>
          <a:p>
            <a:pPr lvl="1"/>
            <a:r>
              <a:rPr lang="en-CA" dirty="0" smtClean="0"/>
              <a:t>Plan</a:t>
            </a:r>
          </a:p>
          <a:p>
            <a:pPr lvl="1"/>
            <a:r>
              <a:rPr lang="en-CA" dirty="0" smtClean="0"/>
              <a:t>Create</a:t>
            </a:r>
          </a:p>
          <a:p>
            <a:pPr lvl="1"/>
            <a:r>
              <a:rPr lang="en-CA" dirty="0" smtClean="0"/>
              <a:t>Evaluate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 </a:t>
            </a:r>
            <a:r>
              <a:rPr lang="en-CA" b="1" dirty="0" smtClean="0"/>
              <a:t>Identify </a:t>
            </a:r>
            <a:r>
              <a:rPr lang="en-CA" b="1" dirty="0" smtClean="0"/>
              <a:t>the problem to be solved</a:t>
            </a:r>
            <a:r>
              <a:rPr lang="en-CA" dirty="0" smtClean="0"/>
              <a:t>. </a:t>
            </a:r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smtClean="0"/>
              <a:t>What is the problem? </a:t>
            </a:r>
          </a:p>
          <a:p>
            <a:pPr lvl="1"/>
            <a:r>
              <a:rPr lang="en-CA" dirty="0" smtClean="0"/>
              <a:t>Why is important ?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develop the design brief</a:t>
            </a:r>
            <a:r>
              <a:rPr lang="en-CA" dirty="0" smtClean="0"/>
              <a:t>. </a:t>
            </a:r>
          </a:p>
          <a:p>
            <a:pPr lvl="1"/>
            <a:r>
              <a:rPr lang="en-CA" dirty="0" smtClean="0"/>
              <a:t>How do I intend to solve the problem?</a:t>
            </a:r>
          </a:p>
          <a:p>
            <a:pPr lvl="1"/>
            <a:endParaRPr lang="en-CA" dirty="0" smtClean="0"/>
          </a:p>
          <a:p>
            <a:pPr lvl="2"/>
            <a:r>
              <a:rPr lang="en-CA" sz="2200" dirty="0" smtClean="0"/>
              <a:t> </a:t>
            </a:r>
            <a:r>
              <a:rPr lang="en-CA" sz="1800" dirty="0" smtClean="0"/>
              <a:t>formulate and discuss appropriate questions that guide the investigation</a:t>
            </a:r>
          </a:p>
          <a:p>
            <a:pPr lvl="2"/>
            <a:r>
              <a:rPr lang="en-CA" sz="1800" dirty="0" smtClean="0"/>
              <a:t> </a:t>
            </a:r>
            <a:r>
              <a:rPr lang="en-CA" sz="1800" dirty="0" smtClean="0"/>
              <a:t>identify and acknowledge a range of appropriate sources of information</a:t>
            </a:r>
          </a:p>
          <a:p>
            <a:pPr lvl="2"/>
            <a:r>
              <a:rPr lang="en-CA" sz="1800" dirty="0" smtClean="0"/>
              <a:t> collect</a:t>
            </a:r>
            <a:r>
              <a:rPr lang="en-CA" sz="1800" dirty="0" smtClean="0"/>
              <a:t>, analyse, select, organize and evaluate </a:t>
            </a:r>
            <a:r>
              <a:rPr lang="en-CA" sz="1800" dirty="0" smtClean="0"/>
              <a:t>information</a:t>
            </a:r>
          </a:p>
          <a:p>
            <a:pPr lvl="2"/>
            <a:r>
              <a:rPr lang="en-CA" sz="1800" dirty="0" smtClean="0"/>
              <a:t>evaluate </a:t>
            </a:r>
            <a:r>
              <a:rPr lang="en-CA" sz="1800" dirty="0" smtClean="0"/>
              <a:t>the sources of information.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formulate a design </a:t>
            </a:r>
            <a:r>
              <a:rPr lang="en-CA" b="1" dirty="0" smtClean="0"/>
              <a:t>specification:</a:t>
            </a:r>
          </a:p>
          <a:p>
            <a:endParaRPr lang="en-CA" b="1" dirty="0" smtClean="0"/>
          </a:p>
          <a:p>
            <a:pPr lvl="1"/>
            <a:r>
              <a:rPr lang="en-CA" sz="2500" dirty="0" smtClean="0"/>
              <a:t>list </a:t>
            </a:r>
            <a:r>
              <a:rPr lang="en-CA" sz="2500" dirty="0" smtClean="0"/>
              <a:t>the specific requirements that must be met by the product/solution</a:t>
            </a:r>
            <a:endParaRPr lang="en-CA" sz="3300" dirty="0" smtClean="0"/>
          </a:p>
          <a:p>
            <a:pPr lvl="1"/>
            <a:r>
              <a:rPr lang="en-CA" sz="2500" dirty="0" smtClean="0"/>
              <a:t>design </a:t>
            </a:r>
            <a:r>
              <a:rPr lang="en-CA" sz="2500" dirty="0" smtClean="0"/>
              <a:t>tests to evaluate the product/solution against the design specification.</a:t>
            </a:r>
            <a:endParaRPr lang="en-CA" sz="3300" dirty="0" smtClean="0"/>
          </a:p>
          <a:p>
            <a:pPr lvl="1"/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design the </a:t>
            </a:r>
            <a:r>
              <a:rPr lang="en-CA" b="1" dirty="0" smtClean="0"/>
              <a:t>product/solution:</a:t>
            </a:r>
          </a:p>
          <a:p>
            <a:endParaRPr lang="en-CA" b="1" dirty="0" smtClean="0"/>
          </a:p>
          <a:p>
            <a:pPr lvl="1"/>
            <a:r>
              <a:rPr lang="en-CA" sz="2500" dirty="0" smtClean="0"/>
              <a:t>generate several feasible designs that meet the design specification</a:t>
            </a:r>
            <a:endParaRPr lang="en-CA" sz="3300" dirty="0" smtClean="0"/>
          </a:p>
          <a:p>
            <a:pPr lvl="1"/>
            <a:r>
              <a:rPr lang="en-CA" sz="2500" dirty="0" smtClean="0"/>
              <a:t>evaluate </a:t>
            </a:r>
            <a:r>
              <a:rPr lang="en-CA" sz="2500" dirty="0" smtClean="0"/>
              <a:t>the designs against the design specification</a:t>
            </a:r>
            <a:endParaRPr lang="en-CA" sz="3300" dirty="0" smtClean="0"/>
          </a:p>
          <a:p>
            <a:pPr lvl="1"/>
            <a:r>
              <a:rPr lang="en-CA" sz="2500" dirty="0" smtClean="0"/>
              <a:t>select </a:t>
            </a:r>
            <a:r>
              <a:rPr lang="en-CA" sz="2500" dirty="0" smtClean="0"/>
              <a:t>one design and justify its choice.</a:t>
            </a:r>
            <a:endParaRPr lang="en-CA" sz="3300" dirty="0" smtClean="0"/>
          </a:p>
          <a:p>
            <a:pPr lvl="1"/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plan the </a:t>
            </a:r>
            <a:r>
              <a:rPr lang="en-CA" b="1" dirty="0" smtClean="0"/>
              <a:t>product/solution:</a:t>
            </a:r>
          </a:p>
          <a:p>
            <a:endParaRPr lang="en-CA" b="1" dirty="0" smtClean="0"/>
          </a:p>
          <a:p>
            <a:pPr lvl="1"/>
            <a:r>
              <a:rPr lang="en-CA" dirty="0" smtClean="0"/>
              <a:t>construct a plan to create the product/solution that has a series of logical steps</a:t>
            </a:r>
          </a:p>
          <a:p>
            <a:pPr lvl="1"/>
            <a:r>
              <a:rPr lang="en-CA" dirty="0" smtClean="0"/>
              <a:t>construct </a:t>
            </a:r>
            <a:r>
              <a:rPr lang="en-CA" dirty="0" smtClean="0"/>
              <a:t>a plan to create the product/solution that makes effective use of resources and time</a:t>
            </a:r>
          </a:p>
          <a:p>
            <a:pPr lvl="1"/>
            <a:r>
              <a:rPr lang="en-CA" dirty="0" smtClean="0"/>
              <a:t>evaluate </a:t>
            </a:r>
            <a:r>
              <a:rPr lang="en-CA" dirty="0" smtClean="0"/>
              <a:t>the plan and justify any modifications to the design.</a:t>
            </a:r>
          </a:p>
          <a:p>
            <a:endParaRPr lang="en-CA" b="1" dirty="0" smtClean="0"/>
          </a:p>
          <a:p>
            <a:endParaRPr lang="en-CA" b="1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Create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use appropriate techniques and </a:t>
            </a:r>
            <a:r>
              <a:rPr lang="en-CA" sz="2400" dirty="0" smtClean="0"/>
              <a:t>equipment competently; ensure </a:t>
            </a:r>
            <a:r>
              <a:rPr lang="en-CA" sz="2400" dirty="0" smtClean="0"/>
              <a:t>a safe working environment for themselves and others</a:t>
            </a:r>
            <a:r>
              <a:rPr lang="en-CA" sz="2400" dirty="0" smtClean="0"/>
              <a:t>.</a:t>
            </a:r>
          </a:p>
          <a:p>
            <a:endParaRPr lang="en-CA" sz="2400" dirty="0" smtClean="0"/>
          </a:p>
          <a:p>
            <a:r>
              <a:rPr lang="en-CA" sz="2400" dirty="0" smtClean="0"/>
              <a:t>follow the </a:t>
            </a:r>
            <a:r>
              <a:rPr lang="en-CA" sz="2400" dirty="0" smtClean="0"/>
              <a:t>plan to </a:t>
            </a:r>
            <a:r>
              <a:rPr lang="en-CA" sz="2400" dirty="0" smtClean="0"/>
              <a:t>produce the product/solution</a:t>
            </a:r>
          </a:p>
          <a:p>
            <a:pPr lvl="1"/>
            <a:r>
              <a:rPr lang="en-CA" sz="2400" dirty="0" smtClean="0"/>
              <a:t>evaluate </a:t>
            </a:r>
            <a:r>
              <a:rPr lang="en-CA" sz="2400" dirty="0" smtClean="0"/>
              <a:t>the plan and justify any changes to the plan (when necessary</a:t>
            </a:r>
            <a:r>
              <a:rPr lang="en-CA" sz="2400" dirty="0" smtClean="0"/>
              <a:t>).</a:t>
            </a:r>
          </a:p>
          <a:p>
            <a:pPr lvl="1"/>
            <a:endParaRPr lang="en-CA" sz="2400" dirty="0" smtClean="0"/>
          </a:p>
          <a:p>
            <a:r>
              <a:rPr lang="en-CA" sz="2400" dirty="0" smtClean="0"/>
              <a:t>create a product/solution of appropriate quality.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Evaluate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Evaluate </a:t>
            </a:r>
            <a:r>
              <a:rPr lang="en-CA" b="1" dirty="0" smtClean="0"/>
              <a:t>the </a:t>
            </a:r>
            <a:r>
              <a:rPr lang="en-CA" b="1" dirty="0" smtClean="0"/>
              <a:t>product/solution</a:t>
            </a:r>
          </a:p>
          <a:p>
            <a:pPr lvl="1"/>
            <a:r>
              <a:rPr lang="en-CA" dirty="0" smtClean="0"/>
              <a:t>carry out tests to evaluate the product/solution against the design specification</a:t>
            </a:r>
          </a:p>
          <a:p>
            <a:pPr lvl="1"/>
            <a:r>
              <a:rPr lang="en-CA" dirty="0" smtClean="0"/>
              <a:t>evaluate </a:t>
            </a:r>
            <a:r>
              <a:rPr lang="en-CA" dirty="0" smtClean="0"/>
              <a:t>the success of the product/solution in an objective manner based on testing, their own views and the views of the intended user</a:t>
            </a:r>
          </a:p>
          <a:p>
            <a:pPr lvl="1"/>
            <a:r>
              <a:rPr lang="en-CA" dirty="0" smtClean="0"/>
              <a:t>evaluate </a:t>
            </a:r>
            <a:r>
              <a:rPr lang="en-CA" dirty="0" smtClean="0"/>
              <a:t>the impact of the product/solution on individuals and on society</a:t>
            </a:r>
          </a:p>
          <a:p>
            <a:pPr lvl="1"/>
            <a:r>
              <a:rPr lang="en-CA" dirty="0" smtClean="0"/>
              <a:t>explain </a:t>
            </a:r>
            <a:r>
              <a:rPr lang="en-CA" dirty="0" smtClean="0"/>
              <a:t>how the product/solution could be improved.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74</TotalTime>
  <Words>387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DESIGN CYCLE</vt:lpstr>
      <vt:lpstr>What is the design cycle?</vt:lpstr>
      <vt:lpstr>investigate</vt:lpstr>
      <vt:lpstr>investigate</vt:lpstr>
      <vt:lpstr>investigate</vt:lpstr>
      <vt:lpstr>Plan</vt:lpstr>
      <vt:lpstr>Plan</vt:lpstr>
      <vt:lpstr>Create</vt:lpstr>
      <vt:lpstr>Evaluate</vt:lpstr>
      <vt:lpstr>Evaluate</vt:lpstr>
      <vt:lpstr>activity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CYCLE</dc:title>
  <dc:creator>Owner</dc:creator>
  <cp:lastModifiedBy>Owner</cp:lastModifiedBy>
  <cp:revision>6</cp:revision>
  <dcterms:created xsi:type="dcterms:W3CDTF">2010-10-04T14:43:49Z</dcterms:created>
  <dcterms:modified xsi:type="dcterms:W3CDTF">2010-10-04T15:58:03Z</dcterms:modified>
</cp:coreProperties>
</file>